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D54F-E9FA-49DC-A3C0-55695BDC3CF1}" type="datetimeFigureOut">
              <a:rPr lang="fr-FR" smtClean="0"/>
              <a:t>18/11/2012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0797-39AA-423D-823C-26B76B8795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D54F-E9FA-49DC-A3C0-55695BDC3CF1}" type="datetimeFigureOut">
              <a:rPr lang="fr-FR" smtClean="0"/>
              <a:t>18/11/2012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0797-39AA-423D-823C-26B76B8795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D54F-E9FA-49DC-A3C0-55695BDC3CF1}" type="datetimeFigureOut">
              <a:rPr lang="fr-FR" smtClean="0"/>
              <a:t>18/11/2012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0797-39AA-423D-823C-26B76B8795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D54F-E9FA-49DC-A3C0-55695BDC3CF1}" type="datetimeFigureOut">
              <a:rPr lang="fr-FR" smtClean="0"/>
              <a:t>18/11/2012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0797-39AA-423D-823C-26B76B8795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D54F-E9FA-49DC-A3C0-55695BDC3CF1}" type="datetimeFigureOut">
              <a:rPr lang="fr-FR" smtClean="0"/>
              <a:t>18/11/2012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0797-39AA-423D-823C-26B76B8795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D54F-E9FA-49DC-A3C0-55695BDC3CF1}" type="datetimeFigureOut">
              <a:rPr lang="fr-FR" smtClean="0"/>
              <a:t>18/11/2012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0797-39AA-423D-823C-26B76B8795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D54F-E9FA-49DC-A3C0-55695BDC3CF1}" type="datetimeFigureOut">
              <a:rPr lang="fr-FR" smtClean="0"/>
              <a:t>18/11/2012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0797-39AA-423D-823C-26B76B8795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D54F-E9FA-49DC-A3C0-55695BDC3CF1}" type="datetimeFigureOut">
              <a:rPr lang="fr-FR" smtClean="0"/>
              <a:t>18/11/2012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0797-39AA-423D-823C-26B76B8795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D54F-E9FA-49DC-A3C0-55695BDC3CF1}" type="datetimeFigureOut">
              <a:rPr lang="fr-FR" smtClean="0"/>
              <a:t>18/11/2012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0797-39AA-423D-823C-26B76B8795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D54F-E9FA-49DC-A3C0-55695BDC3CF1}" type="datetimeFigureOut">
              <a:rPr lang="fr-FR" smtClean="0"/>
              <a:t>18/11/2012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0797-39AA-423D-823C-26B76B8795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D54F-E9FA-49DC-A3C0-55695BDC3CF1}" type="datetimeFigureOut">
              <a:rPr lang="fr-FR" smtClean="0"/>
              <a:t>18/11/2012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0797-39AA-423D-823C-26B76B8795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2D54F-E9FA-49DC-A3C0-55695BDC3CF1}" type="datetimeFigureOut">
              <a:rPr lang="fr-FR" smtClean="0"/>
              <a:t>18/11/2012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60797-39AA-423D-823C-26B76B87954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91880" y="836712"/>
            <a:ext cx="2088232" cy="7920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err="1" smtClean="0">
                <a:solidFill>
                  <a:schemeClr val="tx1"/>
                </a:solidFill>
              </a:rPr>
              <a:t>Obesity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91880" y="2132856"/>
            <a:ext cx="2088232" cy="7920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Obstructive </a:t>
            </a:r>
            <a:r>
              <a:rPr lang="fr-FR" sz="2400" b="1" dirty="0" err="1" smtClean="0">
                <a:solidFill>
                  <a:schemeClr val="tx1"/>
                </a:solidFill>
              </a:rPr>
              <a:t>Sleep</a:t>
            </a:r>
            <a:r>
              <a:rPr lang="fr-FR" sz="2400" b="1" dirty="0" smtClean="0">
                <a:solidFill>
                  <a:schemeClr val="tx1"/>
                </a:solidFill>
              </a:rPr>
              <a:t> </a:t>
            </a:r>
            <a:r>
              <a:rPr lang="fr-FR" sz="2400" b="1" dirty="0" err="1" smtClean="0">
                <a:solidFill>
                  <a:schemeClr val="tx1"/>
                </a:solidFill>
              </a:rPr>
              <a:t>Apnea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91880" y="4581128"/>
            <a:ext cx="2088232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err="1" smtClean="0">
                <a:solidFill>
                  <a:schemeClr val="tx1"/>
                </a:solidFill>
              </a:rPr>
              <a:t>Sleep</a:t>
            </a:r>
            <a:r>
              <a:rPr lang="fr-FR" sz="2400" b="1" dirty="0" smtClean="0">
                <a:solidFill>
                  <a:schemeClr val="tx1"/>
                </a:solidFill>
              </a:rPr>
              <a:t> </a:t>
            </a:r>
            <a:r>
              <a:rPr lang="fr-FR" sz="2400" b="1" dirty="0" err="1" smtClean="0">
                <a:solidFill>
                  <a:schemeClr val="tx1"/>
                </a:solidFill>
              </a:rPr>
              <a:t>awakening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91880" y="5805264"/>
            <a:ext cx="208823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Perturbation of </a:t>
            </a:r>
            <a:r>
              <a:rPr lang="fr-FR" dirty="0" err="1" smtClean="0"/>
              <a:t>cyrcadian</a:t>
            </a:r>
            <a:r>
              <a:rPr lang="fr-FR" dirty="0" smtClean="0"/>
              <a:t> </a:t>
            </a:r>
            <a:r>
              <a:rPr lang="fr-FR" dirty="0" err="1" smtClean="0"/>
              <a:t>Rhythm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3203848" y="3429000"/>
            <a:ext cx="2808312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Perturbation of partial pressures of O2 and CO2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83568" y="0"/>
            <a:ext cx="1224136" cy="646331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err="1" smtClean="0"/>
              <a:t>Low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r>
              <a:rPr lang="fr-FR" dirty="0" smtClean="0"/>
              <a:t> of </a:t>
            </a:r>
            <a:r>
              <a:rPr lang="fr-FR" dirty="0" err="1" smtClean="0"/>
              <a:t>Leptin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2123728" y="332656"/>
            <a:ext cx="1152127" cy="646331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High </a:t>
            </a:r>
            <a:r>
              <a:rPr lang="fr-FR" dirty="0" err="1" smtClean="0"/>
              <a:t>level</a:t>
            </a:r>
            <a:r>
              <a:rPr lang="fr-FR" dirty="0" smtClean="0"/>
              <a:t> of </a:t>
            </a:r>
            <a:r>
              <a:rPr lang="fr-FR" dirty="0" err="1" smtClean="0"/>
              <a:t>Ghrelin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1043608" y="2204864"/>
            <a:ext cx="1512168" cy="646331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err="1" smtClean="0"/>
              <a:t>Low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r>
              <a:rPr lang="fr-FR" dirty="0" smtClean="0"/>
              <a:t> of Progesterone 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971600" y="3284984"/>
            <a:ext cx="1296144" cy="646331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err="1" smtClean="0"/>
              <a:t>Low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r>
              <a:rPr lang="fr-FR" dirty="0" smtClean="0"/>
              <a:t> of </a:t>
            </a:r>
            <a:r>
              <a:rPr lang="fr-FR" dirty="0" err="1" smtClean="0"/>
              <a:t>Estrogen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5796136" y="2132856"/>
            <a:ext cx="1440972" cy="92333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err="1" smtClean="0"/>
              <a:t>Decrease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r>
              <a:rPr lang="fr-FR" dirty="0" smtClean="0"/>
              <a:t>  of </a:t>
            </a:r>
            <a:r>
              <a:rPr lang="fr-FR" dirty="0" err="1" smtClean="0"/>
              <a:t>Testosterone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7308304" y="2132856"/>
            <a:ext cx="1656183" cy="92333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err="1" smtClean="0"/>
              <a:t>Decrease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r>
              <a:rPr lang="fr-FR" dirty="0" smtClean="0"/>
              <a:t> of </a:t>
            </a:r>
            <a:r>
              <a:rPr lang="fr-FR" dirty="0" err="1" smtClean="0"/>
              <a:t>Growth</a:t>
            </a:r>
            <a:r>
              <a:rPr lang="fr-FR" dirty="0" smtClean="0"/>
              <a:t> hormone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7308304" y="5445224"/>
            <a:ext cx="1296144" cy="92333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err="1" smtClean="0"/>
              <a:t>Decrease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r>
              <a:rPr lang="fr-FR" dirty="0" smtClean="0"/>
              <a:t> of </a:t>
            </a:r>
            <a:r>
              <a:rPr lang="fr-FR" dirty="0" err="1" smtClean="0"/>
              <a:t>Insulin</a:t>
            </a:r>
            <a:endParaRPr lang="fr-FR" dirty="0"/>
          </a:p>
        </p:txBody>
      </p:sp>
      <p:grpSp>
        <p:nvGrpSpPr>
          <p:cNvPr id="21" name="Groupe 20"/>
          <p:cNvGrpSpPr/>
          <p:nvPr/>
        </p:nvGrpSpPr>
        <p:grpSpPr>
          <a:xfrm>
            <a:off x="4427984" y="1700808"/>
            <a:ext cx="216024" cy="4104456"/>
            <a:chOff x="4427984" y="1700808"/>
            <a:chExt cx="216024" cy="4104456"/>
          </a:xfrm>
        </p:grpSpPr>
        <p:sp>
          <p:nvSpPr>
            <p:cNvPr id="17" name="Flèche vers le bas 16"/>
            <p:cNvSpPr/>
            <p:nvPr/>
          </p:nvSpPr>
          <p:spPr>
            <a:xfrm>
              <a:off x="4427984" y="1700808"/>
              <a:ext cx="144016" cy="36004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Flèche vers le bas 17"/>
            <p:cNvSpPr/>
            <p:nvPr/>
          </p:nvSpPr>
          <p:spPr>
            <a:xfrm>
              <a:off x="4499992" y="2996952"/>
              <a:ext cx="144016" cy="36004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Flèche vers le bas 18"/>
            <p:cNvSpPr/>
            <p:nvPr/>
          </p:nvSpPr>
          <p:spPr>
            <a:xfrm>
              <a:off x="4499992" y="4221088"/>
              <a:ext cx="144016" cy="36004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Flèche vers le bas 19"/>
            <p:cNvSpPr/>
            <p:nvPr/>
          </p:nvSpPr>
          <p:spPr>
            <a:xfrm>
              <a:off x="4499992" y="5445224"/>
              <a:ext cx="144016" cy="36004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cxnSp>
        <p:nvCxnSpPr>
          <p:cNvPr id="23" name="Connecteur droit avec flèche 22"/>
          <p:cNvCxnSpPr>
            <a:stCxn id="7" idx="3"/>
            <a:endCxn id="15" idx="1"/>
          </p:cNvCxnSpPr>
          <p:nvPr/>
        </p:nvCxnSpPr>
        <p:spPr>
          <a:xfrm flipV="1">
            <a:off x="5580112" y="5906889"/>
            <a:ext cx="1728192" cy="2944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>
            <a:stCxn id="7" idx="3"/>
            <a:endCxn id="14" idx="2"/>
          </p:cNvCxnSpPr>
          <p:nvPr/>
        </p:nvCxnSpPr>
        <p:spPr>
          <a:xfrm flipV="1">
            <a:off x="5580112" y="3056186"/>
            <a:ext cx="2556284" cy="31451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7" idx="3"/>
            <a:endCxn id="13" idx="2"/>
          </p:cNvCxnSpPr>
          <p:nvPr/>
        </p:nvCxnSpPr>
        <p:spPr>
          <a:xfrm flipV="1">
            <a:off x="5580112" y="3056186"/>
            <a:ext cx="936510" cy="31451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>
            <a:stCxn id="12" idx="2"/>
            <a:endCxn id="67" idx="0"/>
          </p:cNvCxnSpPr>
          <p:nvPr/>
        </p:nvCxnSpPr>
        <p:spPr>
          <a:xfrm>
            <a:off x="1619672" y="3931315"/>
            <a:ext cx="360040" cy="4337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>
            <a:stCxn id="11" idx="3"/>
            <a:endCxn id="5" idx="1"/>
          </p:cNvCxnSpPr>
          <p:nvPr/>
        </p:nvCxnSpPr>
        <p:spPr>
          <a:xfrm>
            <a:off x="2555776" y="2528030"/>
            <a:ext cx="936104" cy="8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ZoneTexte 53"/>
          <p:cNvSpPr txBox="1"/>
          <p:nvPr/>
        </p:nvSpPr>
        <p:spPr>
          <a:xfrm>
            <a:off x="6876257" y="692696"/>
            <a:ext cx="1584175" cy="646331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err="1" smtClean="0"/>
              <a:t>Decrease</a:t>
            </a:r>
            <a:r>
              <a:rPr lang="fr-FR" dirty="0" smtClean="0"/>
              <a:t> of Fat </a:t>
            </a:r>
            <a:r>
              <a:rPr lang="fr-FR" dirty="0" err="1" smtClean="0"/>
              <a:t>lipolysis</a:t>
            </a:r>
            <a:endParaRPr lang="fr-FR" dirty="0"/>
          </a:p>
        </p:txBody>
      </p:sp>
      <p:cxnSp>
        <p:nvCxnSpPr>
          <p:cNvPr id="56" name="Connecteur droit avec flèche 55"/>
          <p:cNvCxnSpPr>
            <a:stCxn id="14" idx="0"/>
            <a:endCxn id="54" idx="2"/>
          </p:cNvCxnSpPr>
          <p:nvPr/>
        </p:nvCxnSpPr>
        <p:spPr>
          <a:xfrm flipH="1" flipV="1">
            <a:off x="7668345" y="1339027"/>
            <a:ext cx="468051" cy="7938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/>
          <p:cNvCxnSpPr/>
          <p:nvPr/>
        </p:nvCxnSpPr>
        <p:spPr>
          <a:xfrm flipV="1">
            <a:off x="6732240" y="1340768"/>
            <a:ext cx="935699" cy="7938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>
            <a:stCxn id="54" idx="1"/>
            <a:endCxn id="4" idx="3"/>
          </p:cNvCxnSpPr>
          <p:nvPr/>
        </p:nvCxnSpPr>
        <p:spPr>
          <a:xfrm flipH="1">
            <a:off x="5580112" y="1015862"/>
            <a:ext cx="1296145" cy="2168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ZoneTexte 66"/>
          <p:cNvSpPr txBox="1"/>
          <p:nvPr/>
        </p:nvSpPr>
        <p:spPr>
          <a:xfrm>
            <a:off x="1259632" y="4365104"/>
            <a:ext cx="1440160" cy="92333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err="1" smtClean="0"/>
              <a:t>Decrease</a:t>
            </a:r>
            <a:r>
              <a:rPr lang="fr-FR" dirty="0" smtClean="0"/>
              <a:t> of body </a:t>
            </a:r>
            <a:r>
              <a:rPr lang="fr-FR" dirty="0" err="1" smtClean="0"/>
              <a:t>temperature</a:t>
            </a:r>
            <a:endParaRPr lang="fr-FR" dirty="0"/>
          </a:p>
        </p:txBody>
      </p:sp>
      <p:cxnSp>
        <p:nvCxnSpPr>
          <p:cNvPr id="75" name="Connecteur droit avec flèche 74"/>
          <p:cNvCxnSpPr>
            <a:stCxn id="67" idx="3"/>
            <a:endCxn id="6" idx="1"/>
          </p:cNvCxnSpPr>
          <p:nvPr/>
        </p:nvCxnSpPr>
        <p:spPr>
          <a:xfrm>
            <a:off x="2699792" y="4826769"/>
            <a:ext cx="792088" cy="1504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Forme 91"/>
          <p:cNvCxnSpPr/>
          <p:nvPr/>
        </p:nvCxnSpPr>
        <p:spPr>
          <a:xfrm>
            <a:off x="1115616" y="692696"/>
            <a:ext cx="2340260" cy="757826"/>
          </a:xfrm>
          <a:prstGeom prst="bentConnector3">
            <a:avLst>
              <a:gd name="adj1" fmla="val 10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Forme 92"/>
          <p:cNvCxnSpPr>
            <a:endCxn id="4" idx="1"/>
          </p:cNvCxnSpPr>
          <p:nvPr/>
        </p:nvCxnSpPr>
        <p:spPr>
          <a:xfrm>
            <a:off x="2555776" y="980728"/>
            <a:ext cx="936104" cy="252028"/>
          </a:xfrm>
          <a:prstGeom prst="bentConnector3">
            <a:avLst>
              <a:gd name="adj1" fmla="val 40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cteur droit avec flèche 107"/>
          <p:cNvCxnSpPr>
            <a:stCxn id="15" idx="0"/>
            <a:endCxn id="14" idx="2"/>
          </p:cNvCxnSpPr>
          <p:nvPr/>
        </p:nvCxnSpPr>
        <p:spPr>
          <a:xfrm flipV="1">
            <a:off x="7956376" y="3056186"/>
            <a:ext cx="180020" cy="23890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cteur en angle 111"/>
          <p:cNvCxnSpPr>
            <a:stCxn id="4" idx="0"/>
          </p:cNvCxnSpPr>
          <p:nvPr/>
        </p:nvCxnSpPr>
        <p:spPr>
          <a:xfrm rot="16200000" flipV="1">
            <a:off x="3689902" y="-9382"/>
            <a:ext cx="432048" cy="1260140"/>
          </a:xfrm>
          <a:prstGeom prst="bent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en angle 111"/>
          <p:cNvCxnSpPr/>
          <p:nvPr/>
        </p:nvCxnSpPr>
        <p:spPr>
          <a:xfrm rot="10800000">
            <a:off x="1907704" y="188640"/>
            <a:ext cx="3024336" cy="648072"/>
          </a:xfrm>
          <a:prstGeom prst="bentConnector3">
            <a:avLst>
              <a:gd name="adj1" fmla="val 229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ZoneTexte 134"/>
          <p:cNvSpPr txBox="1"/>
          <p:nvPr/>
        </p:nvSpPr>
        <p:spPr>
          <a:xfrm>
            <a:off x="3419872" y="188640"/>
            <a:ext cx="13951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 smtClean="0">
                <a:solidFill>
                  <a:srgbClr val="FF0000"/>
                </a:solidFill>
              </a:rPr>
              <a:t>Negative</a:t>
            </a:r>
            <a:r>
              <a:rPr lang="fr-FR" sz="1200" dirty="0" smtClean="0">
                <a:solidFill>
                  <a:srgbClr val="FF0000"/>
                </a:solidFill>
              </a:rPr>
              <a:t> feedbacks</a:t>
            </a:r>
            <a:endParaRPr lang="fr-FR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57</Words>
  <Application>Microsoft Office PowerPoint</Application>
  <PresentationFormat>Affichage à l'écran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claire</dc:creator>
  <cp:lastModifiedBy>claire</cp:lastModifiedBy>
  <cp:revision>6</cp:revision>
  <dcterms:created xsi:type="dcterms:W3CDTF">2012-11-18T13:34:22Z</dcterms:created>
  <dcterms:modified xsi:type="dcterms:W3CDTF">2012-11-18T14:13:27Z</dcterms:modified>
</cp:coreProperties>
</file>